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E2AD1-80D5-499F-89D6-12953E0E2F75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440FA-C30F-417A-86E0-303E929B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458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sz="2400" b="1" u="sng" dirty="0"/>
              <a:t>Collaborative Activity Instructions:</a:t>
            </a: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/>
              <a:t>You </a:t>
            </a:r>
            <a:r>
              <a:rPr lang="en-US" sz="2400" b="1" dirty="0"/>
              <a:t>have been grouped in pairs.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You are given card sets A (verbal situations) and </a:t>
            </a:r>
            <a:r>
              <a:rPr lang="en-US" sz="2400" b="1" dirty="0" smtClean="0"/>
              <a:t>B </a:t>
            </a:r>
            <a:r>
              <a:rPr lang="en-US" sz="2400" b="1" dirty="0"/>
              <a:t>(modeling functions), already cut apart</a:t>
            </a:r>
            <a:r>
              <a:rPr lang="en-US" sz="2400" b="1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Read each situation carefully. You and your partner should match each situation from card set A with a modeling function from card set B. Discuss to ensure that you both agree</a:t>
            </a:r>
            <a:r>
              <a:rPr lang="en-US" sz="2400" b="1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Once you are sure that you have completed the </a:t>
            </a:r>
            <a:r>
              <a:rPr lang="en-US" sz="2400" b="1" dirty="0" smtClean="0"/>
              <a:t>matching </a:t>
            </a:r>
            <a:r>
              <a:rPr lang="en-US" sz="2400" b="1" dirty="0"/>
              <a:t>correctly and you are instructed  to do so, take out card set C</a:t>
            </a:r>
            <a:r>
              <a:rPr lang="en-US" sz="2400" b="1" dirty="0" smtClean="0"/>
              <a:t>. </a:t>
            </a:r>
            <a:r>
              <a:rPr lang="en-US" sz="2400" b="1" dirty="0"/>
              <a:t>Match card set C to card sets A &amp; B previously matched</a:t>
            </a:r>
            <a:r>
              <a:rPr lang="en-US" sz="2400" b="1" dirty="0" smtClean="0"/>
              <a:t>. </a:t>
            </a:r>
            <a:r>
              <a:rPr lang="en-US" sz="2400" b="1" dirty="0"/>
              <a:t>Note, more than one set of matched A&amp;B cards will be used Note, more than one set of matched A&amp;B cards will be </a:t>
            </a:r>
            <a:r>
              <a:rPr lang="en-US" sz="2400" b="1" dirty="0" smtClean="0"/>
              <a:t>used.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On the construction paper provided, glue or tape </a:t>
            </a:r>
            <a:r>
              <a:rPr lang="en-US" sz="2400" b="1" dirty="0" smtClean="0"/>
              <a:t>the </a:t>
            </a:r>
            <a:r>
              <a:rPr lang="en-US" sz="2400" b="1" dirty="0"/>
              <a:t>matching sets  down (grouped under card set C). Be sure </a:t>
            </a:r>
            <a:r>
              <a:rPr lang="en-US" sz="2400" b="1" dirty="0" smtClean="0"/>
              <a:t>to </a:t>
            </a:r>
            <a:r>
              <a:rPr lang="en-US" sz="2400" b="1" dirty="0"/>
              <a:t>explain in writing your reasoning.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304672"/>
            <a:ext cx="5900738" cy="604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159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JANE.WILSON</dc:creator>
  <cp:lastModifiedBy>kelly.dempsey</cp:lastModifiedBy>
  <cp:revision>2</cp:revision>
  <dcterms:created xsi:type="dcterms:W3CDTF">2013-07-10T18:42:05Z</dcterms:created>
  <dcterms:modified xsi:type="dcterms:W3CDTF">2013-07-11T15:13:20Z</dcterms:modified>
</cp:coreProperties>
</file>